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Quicksand" charset="1" panose="00000600000000000000"/>
      <p:regular r:id="rId12"/>
    </p:embeddedFont>
    <p:embeddedFont>
      <p:font typeface="Quicksand Bold" charset="1" panose="00000800000000000000"/>
      <p:regular r:id="rId13"/>
    </p:embeddedFont>
    <p:embeddedFont>
      <p:font typeface="Paytone One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52.gif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31.png" Type="http://schemas.openxmlformats.org/officeDocument/2006/relationships/image"/><Relationship Id="rId17" Target="../media/image32.png" Type="http://schemas.openxmlformats.org/officeDocument/2006/relationships/image"/><Relationship Id="rId18" Target="../media/image33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34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18" Target="../media/image37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41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0789" y="0"/>
            <a:ext cx="4701724" cy="22226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54514" y="6342139"/>
            <a:ext cx="3978971" cy="12732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423086">
            <a:off x="166746" y="-4626437"/>
            <a:ext cx="5323671" cy="78577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24406" y="7950069"/>
            <a:ext cx="5614490" cy="41309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897882">
            <a:off x="15681947" y="7636750"/>
            <a:ext cx="3154705" cy="22911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689017" y="6978775"/>
            <a:ext cx="5181796" cy="510642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492779" y="2760689"/>
            <a:ext cx="1191582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"/>
              </a:rPr>
              <a:t>OBSERVER PATTERN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423086">
            <a:off x="-24920" y="-4936755"/>
            <a:ext cx="5323671" cy="78577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0789" y="0"/>
            <a:ext cx="4701724" cy="2222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789351" y="4626180"/>
            <a:ext cx="8469949" cy="566082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814194" y="516947"/>
            <a:ext cx="6659612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Quicksand Bold"/>
              </a:rPr>
              <a:t>2. Definition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284028"/>
            <a:ext cx="9525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29309" y="2979848"/>
            <a:ext cx="8845004" cy="216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Quicksand Bold"/>
              </a:rPr>
              <a:t>The Observer Pattern defines a one-to-many</a:t>
            </a:r>
          </a:p>
          <a:p>
            <a:pPr algn="ctr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Quicksand Bold"/>
              </a:rPr>
              <a:t>dependency between objects so that when one</a:t>
            </a:r>
          </a:p>
          <a:p>
            <a:pPr algn="ctr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Quicksand Bold"/>
              </a:rPr>
              <a:t>object changes state, all of its dependents are</a:t>
            </a:r>
          </a:p>
          <a:p>
            <a:pPr algn="ctr">
              <a:lnSpc>
                <a:spcPts val="4303"/>
              </a:lnSpc>
            </a:pPr>
            <a:r>
              <a:rPr lang="en-US" sz="3073">
                <a:solidFill>
                  <a:srgbClr val="000000"/>
                </a:solidFill>
                <a:latin typeface="Quicksand Bold"/>
              </a:rPr>
              <a:t>notified and updated automatically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0789" y="0"/>
            <a:ext cx="4701724" cy="2222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139238" y="4284028"/>
            <a:ext cx="9525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212128" y="566488"/>
            <a:ext cx="11614354" cy="111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5"/>
              </a:lnSpc>
            </a:pPr>
            <a:r>
              <a:rPr lang="en-US" sz="6532">
                <a:solidFill>
                  <a:srgbClr val="000000"/>
                </a:solidFill>
                <a:latin typeface="Quicksand Bold"/>
              </a:rPr>
              <a:t>The power of Loose Coupling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92030" y="2899864"/>
            <a:ext cx="11721722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Quicksand Bold"/>
              </a:rPr>
              <a:t>When two objects are loosely coupled, they can interact, </a:t>
            </a:r>
            <a:r>
              <a:rPr lang="en-US" sz="3499">
                <a:solidFill>
                  <a:srgbClr val="000000"/>
                </a:solidFill>
                <a:latin typeface="Quicksand Bold"/>
              </a:rPr>
              <a:t>but have very little knowledge of each other.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Quicksand Bold"/>
              </a:rPr>
              <a:t>The Observer Pattern provides an object design where subjects and observers are loosely coupled.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0789" y="0"/>
            <a:ext cx="4701724" cy="2222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8229600"/>
            <a:ext cx="3462763" cy="1857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139238" y="4284028"/>
            <a:ext cx="9525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118144" y="419061"/>
            <a:ext cx="3415159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Quicksand Bold"/>
              </a:rPr>
              <a:t>Why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3907" y="2146433"/>
            <a:ext cx="15892466" cy="615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4140" indent="-417070" lvl="1">
              <a:lnSpc>
                <a:spcPts val="5408"/>
              </a:lnSpc>
              <a:buFont typeface="Arial"/>
              <a:buChar char="•"/>
            </a:pPr>
            <a:r>
              <a:rPr lang="en-US" sz="3863">
                <a:solidFill>
                  <a:srgbClr val="000000"/>
                </a:solidFill>
                <a:latin typeface="Quicksand Bold"/>
              </a:rPr>
              <a:t>The only thing the subject knows about an observer is that it </a:t>
            </a:r>
            <a:r>
              <a:rPr lang="en-US" sz="3863">
                <a:solidFill>
                  <a:srgbClr val="000000"/>
                </a:solidFill>
                <a:latin typeface="Quicksand Bold"/>
              </a:rPr>
              <a:t>implements a certain interface</a:t>
            </a:r>
          </a:p>
          <a:p>
            <a:pPr marL="834140" indent="-417070" lvl="1">
              <a:lnSpc>
                <a:spcPts val="5408"/>
              </a:lnSpc>
              <a:buFont typeface="Arial"/>
              <a:buChar char="•"/>
            </a:pPr>
            <a:r>
              <a:rPr lang="en-US" sz="3863">
                <a:solidFill>
                  <a:srgbClr val="000000"/>
                </a:solidFill>
                <a:latin typeface="Quicksand Bold"/>
              </a:rPr>
              <a:t>We can add new observers at any time</a:t>
            </a:r>
          </a:p>
          <a:p>
            <a:pPr marL="834140" indent="-417070" lvl="1">
              <a:lnSpc>
                <a:spcPts val="5408"/>
              </a:lnSpc>
              <a:buFont typeface="Arial"/>
              <a:buChar char="•"/>
            </a:pPr>
            <a:r>
              <a:rPr lang="en-US" sz="3863">
                <a:solidFill>
                  <a:srgbClr val="000000"/>
                </a:solidFill>
                <a:latin typeface="Quicksand Bold"/>
              </a:rPr>
              <a:t>We never need to modify the subject to add new types of observers</a:t>
            </a:r>
          </a:p>
          <a:p>
            <a:pPr marL="834140" indent="-417070" lvl="1">
              <a:lnSpc>
                <a:spcPts val="5408"/>
              </a:lnSpc>
              <a:buFont typeface="Arial"/>
              <a:buChar char="•"/>
            </a:pPr>
            <a:r>
              <a:rPr lang="en-US" sz="3863">
                <a:solidFill>
                  <a:srgbClr val="000000"/>
                </a:solidFill>
                <a:latin typeface="Quicksand Bold"/>
              </a:rPr>
              <a:t>We can reuse subjects or observers independently of each other</a:t>
            </a:r>
          </a:p>
          <a:p>
            <a:pPr marL="834140" indent="-417070" lvl="1">
              <a:lnSpc>
                <a:spcPts val="5408"/>
              </a:lnSpc>
              <a:buFont typeface="Arial"/>
              <a:buChar char="•"/>
            </a:pPr>
            <a:r>
              <a:rPr lang="en-US" sz="3863">
                <a:solidFill>
                  <a:srgbClr val="000000"/>
                </a:solidFill>
                <a:latin typeface="Quicksand Bold"/>
              </a:rPr>
              <a:t>Changes to either the subject or an observer will not affect the other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0789" y="0"/>
            <a:ext cx="4701724" cy="2222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39412" y="3462808"/>
            <a:ext cx="4866684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139238" y="4284028"/>
            <a:ext cx="9525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43419" y="866775"/>
            <a:ext cx="7458670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Quicksand Bold"/>
              </a:rPr>
              <a:t>3. How to use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0789" y="0"/>
            <a:ext cx="4701724" cy="2222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41032" y="1707480"/>
            <a:ext cx="1118268" cy="34360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24876" y="4839250"/>
            <a:ext cx="5519854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139238" y="4284028"/>
            <a:ext cx="9525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96920" y="2474821"/>
            <a:ext cx="13361194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Quicksand Bold"/>
              </a:rPr>
              <a:t>Let implement the code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0789" y="0"/>
            <a:ext cx="4701724" cy="2222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93720" y="2269610"/>
            <a:ext cx="10065294" cy="611327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414715" y="603880"/>
            <a:ext cx="5458569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Quicksand Bold"/>
              </a:rPr>
              <a:t>Summary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284028"/>
            <a:ext cx="9525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9014" y="2164835"/>
            <a:ext cx="10065294" cy="271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Quicksand Bold"/>
              </a:rPr>
              <a:t>           Advantages</a:t>
            </a:r>
          </a:p>
          <a:p>
            <a:pPr marL="734048" indent="-367024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Quicksand Bold"/>
              </a:rPr>
              <a:t>Loose coupling</a:t>
            </a:r>
          </a:p>
          <a:p>
            <a:pPr marL="734048" indent="-367024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Quicksand Bold"/>
              </a:rPr>
              <a:t>Reusability</a:t>
            </a:r>
          </a:p>
          <a:p>
            <a:pPr marL="734048" indent="-367024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Quicksand Bold"/>
              </a:rPr>
              <a:t>Flexibility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>
            <a:off x="10749947" y="5345299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159014" y="5736272"/>
            <a:ext cx="6276826" cy="271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Quicksand Bold"/>
              </a:rPr>
              <a:t>          Disadvantage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Quicksand Bold"/>
              </a:rPr>
              <a:t>Complexity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Quicksand Bold"/>
              </a:rPr>
              <a:t>Unintended updates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Quicksand Bold"/>
              </a:rPr>
              <a:t>Memory management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0789" y="0"/>
            <a:ext cx="4701724" cy="2222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932950" y="3915788"/>
            <a:ext cx="6671426" cy="637121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139238" y="4284028"/>
            <a:ext cx="9525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692743" y="2474821"/>
            <a:ext cx="11151840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Quicksand Bold"/>
              </a:rPr>
              <a:t>Thanks 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5252"/>
            <a:ext cx="12121496" cy="102922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27252" y="133272"/>
            <a:ext cx="12121496" cy="102922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743687" y="3070778"/>
            <a:ext cx="13235332" cy="1771044"/>
            <a:chOff x="0" y="0"/>
            <a:chExt cx="2602724" cy="348275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08980" y="2663413"/>
            <a:ext cx="13235332" cy="1771044"/>
            <a:chOff x="0" y="0"/>
            <a:chExt cx="2602724" cy="348275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43687" y="2423794"/>
            <a:ext cx="985710" cy="64698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40804" y="-2434298"/>
            <a:ext cx="6602765" cy="485809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11983" y="7878010"/>
            <a:ext cx="1728484" cy="1920538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140468" y="857250"/>
            <a:ext cx="35344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Topic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55446" y="3175553"/>
            <a:ext cx="10942400" cy="74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5601">
                <a:solidFill>
                  <a:srgbClr val="000000"/>
                </a:solidFill>
                <a:latin typeface="Quicksand Bold"/>
              </a:rPr>
              <a:t>Topic 1: Importance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743687" y="5787858"/>
            <a:ext cx="13235332" cy="1771044"/>
            <a:chOff x="0" y="0"/>
            <a:chExt cx="2602724" cy="348275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308980" y="5380492"/>
            <a:ext cx="13235332" cy="1771044"/>
            <a:chOff x="0" y="0"/>
            <a:chExt cx="2602724" cy="348275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43687" y="5140874"/>
            <a:ext cx="985710" cy="646984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672800" y="5892633"/>
            <a:ext cx="10942400" cy="74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5601">
                <a:solidFill>
                  <a:srgbClr val="000000"/>
                </a:solidFill>
                <a:latin typeface="Quicksand Bold"/>
              </a:rPr>
              <a:t>Topic 2: Definition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290014" y="8263752"/>
            <a:ext cx="13235332" cy="1771044"/>
            <a:chOff x="0" y="0"/>
            <a:chExt cx="2602724" cy="348275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290014" y="7797027"/>
            <a:ext cx="13235332" cy="1771044"/>
            <a:chOff x="0" y="0"/>
            <a:chExt cx="2602724" cy="348275"/>
          </a:xfrm>
        </p:grpSpPr>
        <p:sp>
          <p:nvSpPr>
            <p:cNvPr name="Freeform 31" id="31"/>
            <p:cNvSpPr/>
            <p:nvPr/>
          </p:nvSpPr>
          <p:spPr>
            <a:xfrm flipH="false" flipV="false">
              <a:off x="0" y="0"/>
              <a:ext cx="2602724" cy="348275"/>
            </a:xfrm>
            <a:custGeom>
              <a:avLst/>
              <a:gdLst/>
              <a:ahLst/>
              <a:cxnLst/>
              <a:rect r="r" b="b" t="t" l="l"/>
              <a:pathLst>
                <a:path h="348275" w="2602724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455446" y="8115300"/>
            <a:ext cx="109424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Quicksand Bold"/>
              </a:rPr>
              <a:t>Topic 3: How to use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9941" y="-5252"/>
            <a:ext cx="12121496" cy="102922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27252" y="133272"/>
            <a:ext cx="12121496" cy="102922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40804" y="-2434298"/>
            <a:ext cx="6602765" cy="485809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11983" y="7878010"/>
            <a:ext cx="1728484" cy="192053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0127461" y="1726247"/>
            <a:ext cx="7626687" cy="843106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691860"/>
            <a:ext cx="5615732" cy="4114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000309" y="169228"/>
            <a:ext cx="6532215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Quicksand Bold"/>
              </a:rPr>
              <a:t>Importance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536" y="2912632"/>
            <a:ext cx="9574176" cy="93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7"/>
              </a:lnSpc>
            </a:pPr>
            <a:r>
              <a:rPr lang="en-US" sz="5455">
                <a:solidFill>
                  <a:srgbClr val="000000"/>
                </a:solidFill>
                <a:latin typeface="Quicksand Bold"/>
              </a:rPr>
              <a:t>It was stated with a contract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29941" y="-5252"/>
            <a:ext cx="12121496" cy="102922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27252" y="133272"/>
            <a:ext cx="12121496" cy="102922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40804" y="-2434298"/>
            <a:ext cx="6602765" cy="485809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11983" y="7878010"/>
            <a:ext cx="1728484" cy="192053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941419" y="2817507"/>
            <a:ext cx="14938986" cy="746949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70709" y="447636"/>
            <a:ext cx="16880405" cy="234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8"/>
              </a:lnSpc>
            </a:pPr>
            <a:r>
              <a:rPr lang="en-US" sz="6734">
                <a:solidFill>
                  <a:srgbClr val="000000"/>
                </a:solidFill>
                <a:latin typeface="Quicksand Bold"/>
              </a:rPr>
              <a:t>Weather Monitoring application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5252"/>
            <a:ext cx="12121496" cy="102922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27252" y="133272"/>
            <a:ext cx="12121496" cy="102922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40804" y="-2434298"/>
            <a:ext cx="6602765" cy="485809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11983" y="7878010"/>
            <a:ext cx="1728484" cy="192053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7140468" y="4180523"/>
            <a:ext cx="3840511" cy="555478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7"/>
          <a:srcRect l="0" t="0" r="5945" b="4987"/>
          <a:stretch>
            <a:fillRect/>
          </a:stretch>
        </p:blipFill>
        <p:spPr>
          <a:xfrm flipH="false" flipV="false" rot="0">
            <a:off x="1165255" y="1995128"/>
            <a:ext cx="5015090" cy="328427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12781543" y="2423794"/>
            <a:ext cx="3767401" cy="505908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022946" y="419061"/>
            <a:ext cx="14242107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Quicksand Bold"/>
              </a:rPr>
              <a:t>What do we know so far?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6165" y="7376883"/>
            <a:ext cx="2194835" cy="2509686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2790999" y="92583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23797" y="2659467"/>
            <a:ext cx="12662935" cy="663693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22529" y="313299"/>
            <a:ext cx="17865471" cy="187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000000"/>
                </a:solidFill>
                <a:latin typeface="Quicksand Bold"/>
              </a:rPr>
              <a:t>Taking a first, misguided SWAG at </a:t>
            </a:r>
            <a:r>
              <a:rPr lang="en-US" sz="5400">
                <a:solidFill>
                  <a:srgbClr val="000000"/>
                </a:solidFill>
                <a:latin typeface="Quicksand Bold"/>
              </a:rPr>
              <a:t>the Weather Station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6165" y="7376883"/>
            <a:ext cx="2194835" cy="25096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23797" y="1994793"/>
            <a:ext cx="12662935" cy="663693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4584" y="313299"/>
            <a:ext cx="17321361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000000"/>
                </a:solidFill>
                <a:latin typeface="Quicksand Bold"/>
              </a:rPr>
              <a:t>But something went wrong with the implementation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02199" y="1144123"/>
            <a:ext cx="1048360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Quicksand Bold"/>
              </a:rPr>
              <a:t>Let Meet the Observer Pattern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0789" y="0"/>
            <a:ext cx="4701724" cy="222263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30124" y="-5252"/>
            <a:ext cx="12121496" cy="102922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27252" y="133272"/>
            <a:ext cx="12121496" cy="1029225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4"/>
          <a:srcRect l="0" t="651" r="0" b="651"/>
          <a:stretch>
            <a:fillRect/>
          </a:stretch>
        </p:blipFill>
        <p:spPr>
          <a:xfrm flipH="false" flipV="false" rot="0">
            <a:off x="3672800" y="2222633"/>
            <a:ext cx="11121819" cy="80614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33272"/>
            <a:ext cx="2592030" cy="8954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80789" y="0"/>
            <a:ext cx="4701724" cy="2222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60609" y="6945410"/>
            <a:ext cx="5395669" cy="79640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037" y="7878010"/>
            <a:ext cx="3462763" cy="185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96373" y="8229600"/>
            <a:ext cx="2091627" cy="205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0" y="1535497"/>
            <a:ext cx="9870768" cy="518392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9870768" y="4679151"/>
            <a:ext cx="8259259" cy="560784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01555" y="572837"/>
            <a:ext cx="1375067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Quicksand Bold"/>
              </a:rPr>
              <a:t>A day in the life of the Observer Pattern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DAFg1QIEdYA</dc:identifier>
  <dcterms:modified xsi:type="dcterms:W3CDTF">2011-08-01T06:04:30Z</dcterms:modified>
  <cp:revision>1</cp:revision>
  <dc:title>Brown Aesthetic Group Project Presentation</dc:title>
</cp:coreProperties>
</file>